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4" autoAdjust="0"/>
    <p:restoredTop sz="94656" autoAdjust="0"/>
  </p:normalViewPr>
  <p:slideViewPr>
    <p:cSldViewPr>
      <p:cViewPr varScale="1">
        <p:scale>
          <a:sx n="48" d="100"/>
          <a:sy n="48" d="100"/>
        </p:scale>
        <p:origin x="-114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E5C054-4079-4247-AC01-B2D0CB0DC331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04DC0F-D310-41F0-871C-4781DB1068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85155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560E04F-446E-4909-8203-1C827AD1F100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31B07967-FADA-45AC-BCBE-16CD52DDCE9F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60E04F-446E-4909-8203-1C827AD1F100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B07967-FADA-45AC-BCBE-16CD52DDCE9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A560E04F-446E-4909-8203-1C827AD1F100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1B07967-FADA-45AC-BCBE-16CD52DDCE9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60E04F-446E-4909-8203-1C827AD1F100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B07967-FADA-45AC-BCBE-16CD52DDCE9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560E04F-446E-4909-8203-1C827AD1F100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31B07967-FADA-45AC-BCBE-16CD52DDCE9F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60E04F-446E-4909-8203-1C827AD1F100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B07967-FADA-45AC-BCBE-16CD52DDCE9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60E04F-446E-4909-8203-1C827AD1F100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B07967-FADA-45AC-BCBE-16CD52DDCE9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60E04F-446E-4909-8203-1C827AD1F100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B07967-FADA-45AC-BCBE-16CD52DDCE9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560E04F-446E-4909-8203-1C827AD1F100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B07967-FADA-45AC-BCBE-16CD52DDCE9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60E04F-446E-4909-8203-1C827AD1F100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B07967-FADA-45AC-BCBE-16CD52DDCE9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60E04F-446E-4909-8203-1C827AD1F100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B07967-FADA-45AC-BCBE-16CD52DDCE9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A560E04F-446E-4909-8203-1C827AD1F100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31B07967-FADA-45AC-BCBE-16CD52DDCE9F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524000"/>
            <a:ext cx="8077200" cy="2232025"/>
          </a:xfrm>
        </p:spPr>
        <p:txBody>
          <a:bodyPr>
            <a:normAutofit fontScale="90000"/>
          </a:bodyPr>
          <a:lstStyle/>
          <a:p>
            <a:r>
              <a:rPr lang="en-US" b="0" i="1" dirty="0" smtClean="0"/>
              <a:t>Diamond</a:t>
            </a:r>
            <a:r>
              <a:rPr lang="en-US" dirty="0" smtClean="0"/>
              <a:t> Dust: </a:t>
            </a:r>
            <a:r>
              <a:rPr lang="en-US" dirty="0" smtClean="0"/>
              <a:t>It  </a:t>
            </a:r>
            <a:r>
              <a:rPr lang="en-US" i="1" dirty="0" smtClean="0"/>
              <a:t>will</a:t>
            </a:r>
            <a:r>
              <a:rPr lang="en-US" dirty="0" smtClean="0"/>
              <a:t> take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/>
              <a:t>your breath away.</a:t>
            </a:r>
            <a:br>
              <a:rPr lang="en-US" dirty="0" smtClean="0"/>
            </a:br>
            <a:r>
              <a:rPr lang="en-US" dirty="0" smtClean="0"/>
              <a:t>Ashley swick</a:t>
            </a:r>
            <a:br>
              <a:rPr lang="en-US" dirty="0" smtClean="0"/>
            </a:b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science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shepard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5000" y="1371600"/>
            <a:ext cx="45719" cy="381000"/>
          </a:xfrm>
        </p:spPr>
        <p:txBody>
          <a:bodyPr>
            <a:normAutofit/>
          </a:bodyPr>
          <a:lstStyle/>
          <a:p>
            <a:endParaRPr lang="en-US" b="1" i="1" dirty="0"/>
          </a:p>
        </p:txBody>
      </p:sp>
      <p:pic>
        <p:nvPicPr>
          <p:cNvPr id="1026" name="Picture 2" descr="http://fineartamerica.com/images-simple-print/images-medium/diamond-dust-ice-crystals-cover-a-stand-tom-murph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7278" y="3643196"/>
            <a:ext cx="3048000" cy="31813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cxnSp>
        <p:nvCxnSpPr>
          <p:cNvPr id="5" name="Curved Connector 4"/>
          <p:cNvCxnSpPr/>
          <p:nvPr/>
        </p:nvCxnSpPr>
        <p:spPr>
          <a:xfrm>
            <a:off x="-1676400" y="4114800"/>
            <a:ext cx="914400" cy="914400"/>
          </a:xfrm>
          <a:prstGeom prst="curved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3056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72390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What are diamond dusts: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6504" y="1452648"/>
            <a:ext cx="7239000" cy="4846320"/>
          </a:xfrm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Diamond dusts are clouds composed as</a:t>
            </a:r>
            <a:r>
              <a:rPr lang="en-US" b="1" dirty="0" smtClean="0"/>
              <a:t>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tiny</a:t>
            </a:r>
            <a:r>
              <a:rPr lang="en-US" b="1" dirty="0" smtClean="0"/>
              <a:t>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ice crystals.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http://www.paulvanroekel.nl/pixelpost/images/20090111170725_20081231-img_037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48041"/>
            <a:ext cx="3434699" cy="3589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-2057400" y="2438400"/>
            <a:ext cx="2286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68153" y="2307894"/>
            <a:ext cx="5029200" cy="4014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5699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conditions do diamond dusts do: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Diamond dust is a type of fog produced by cirrus clouds on the ground. But it wont do a lot of damage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Freeform 3"/>
          <p:cNvSpPr/>
          <p:nvPr/>
        </p:nvSpPr>
        <p:spPr>
          <a:xfrm rot="10150199">
            <a:off x="-4190049" y="-4828166"/>
            <a:ext cx="1368035" cy="157493"/>
          </a:xfrm>
          <a:custGeom>
            <a:avLst/>
            <a:gdLst>
              <a:gd name="connsiteX0" fmla="*/ 9188605 w 15143356"/>
              <a:gd name="connsiteY0" fmla="*/ 5441795 h 6088566"/>
              <a:gd name="connsiteX1" fmla="*/ 1628078 w 15143356"/>
              <a:gd name="connsiteY1" fmla="*/ 579863 h 6088566"/>
              <a:gd name="connsiteX2" fmla="*/ 15143356 w 15143356"/>
              <a:gd name="connsiteY2" fmla="*/ 0 h 6088566"/>
              <a:gd name="connsiteX3" fmla="*/ 0 w 15143356"/>
              <a:gd name="connsiteY3" fmla="*/ 6088566 h 6088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43356" h="6088566">
                <a:moveTo>
                  <a:pt x="9188605" y="5441795"/>
                </a:moveTo>
                <a:lnTo>
                  <a:pt x="1628078" y="579863"/>
                </a:lnTo>
                <a:lnTo>
                  <a:pt x="15143356" y="0"/>
                </a:lnTo>
                <a:lnTo>
                  <a:pt x="0" y="6088566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074" name="Picture 2" descr="http://www.xweather.org/images/dust_storm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4164" y="3048000"/>
            <a:ext cx="39624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4992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LONG does a diamond dust last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Usually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it tends to last a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few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days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without</a:t>
            </a:r>
            <a:r>
              <a:rPr lang="en-US" dirty="0" smtClean="0"/>
              <a:t>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interruption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 descr="http://www.xweather.org/images/diamond_dust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929054"/>
            <a:ext cx="47625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1659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When does the diamond dust happen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happens on the last day of winter.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 descr="http://t1.gstatic.com/images?q=tbn:ANd9GcT__9n0cAumdThR8oXygfd_h71oxMYl7U4nKp22-4EH70fX7FsUimvq3fAAB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425390"/>
            <a:ext cx="6984380" cy="441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062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Diamond dust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http://spaceweather.com/swpod2004/12jan04/kangas4.JPG?PHPSESSID=i2buoeaujgh6nup83m69dhdbh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696" y="1600200"/>
            <a:ext cx="2957512" cy="2447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contest.thinkquest.jp/tqj14/140303/daiy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110752"/>
            <a:ext cx="3220278" cy="2416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sitnews.us/1110news/112910/112910_ak_science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0912" y="3495261"/>
            <a:ext cx="4080082" cy="3062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kam-kankouken.jp/tourism/masyu/assets_c/2013/02/kussharokonomiryoku4-1-thumb-960x330-36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0607" y="1600200"/>
            <a:ext cx="4231793" cy="1865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6322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130</TotalTime>
  <Words>90</Words>
  <Application>Microsoft Office PowerPoint</Application>
  <PresentationFormat>On-screen Show (4:3)</PresentationFormat>
  <Paragraphs>10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Opulent</vt:lpstr>
      <vt:lpstr>Diamond Dust: It  will take your breath away. Ashley swick science shepard</vt:lpstr>
      <vt:lpstr>What are diamond dusts:</vt:lpstr>
      <vt:lpstr>What conditions do diamond dusts do:</vt:lpstr>
      <vt:lpstr>How LONG does a diamond dust last</vt:lpstr>
      <vt:lpstr>When does the diamond dust happen</vt:lpstr>
      <vt:lpstr>Diamond dust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Diamond Dust: Its Breathtaking Ashley swick science shepard </dc:title>
  <dc:creator>Haywood County Schools</dc:creator>
  <cp:lastModifiedBy>Haywood County Schools</cp:lastModifiedBy>
  <cp:revision>14</cp:revision>
  <dcterms:created xsi:type="dcterms:W3CDTF">2013-05-02T13:20:01Z</dcterms:created>
  <dcterms:modified xsi:type="dcterms:W3CDTF">2013-05-03T14:30:21Z</dcterms:modified>
</cp:coreProperties>
</file>